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8" r:id="rId3"/>
    <p:sldId id="295" r:id="rId4"/>
    <p:sldId id="296" r:id="rId5"/>
    <p:sldId id="257" r:id="rId6"/>
    <p:sldId id="294" r:id="rId7"/>
    <p:sldId id="297" r:id="rId8"/>
    <p:sldId id="289" r:id="rId9"/>
    <p:sldId id="290" r:id="rId10"/>
    <p:sldId id="291" r:id="rId11"/>
    <p:sldId id="292" r:id="rId12"/>
    <p:sldId id="293" r:id="rId13"/>
    <p:sldId id="28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04:00:20.828"/>
    </inkml:context>
    <inkml:brush xml:id="br0">
      <inkml:brushProperty name="width" value="0.05" units="cm"/>
      <inkml:brushProperty name="height" value="0.05" units="cm"/>
      <inkml:brushProperty name="color" value="#E71224"/>
    </inkml:brush>
  </inkml:definitions>
  <inkml:trace contextRef="#ctx0" brushRef="#br0">173 144 24575,'2'1'0,"1"-1"0,-1 0 0,0-1 0,0 1 0,1 0 0,-1-1 0,0 1 0,0-1 0,2 0 0,7-2 0,452-79 0,8 47 0,-471 35 0,487-15 0,-417 10 0,81 5 0,-149 0 0,1 1 0,-1-1 0,1 1 0,-1 0 0,1 0 0,-1 0 0,0 0 0,0 0 0,1 0 0,-1 0 0,0 1 0,0-1 0,0 1 0,0 0 0,-1 0 0,1 0 0,0-1 0,-1 1 0,1 1 0,-1-1 0,0 0 0,2 4 0,2 5 0,0 1 0,-1 0 0,3 16 0,-4-17 0,69 363 0,-35 7 0,-33-323 0,4 55 0,-6 122 0,-8-171 0,-19 75 0,3-22 0,-5 86 0,0 220 0,31-266 0,0-101 0,-3-1 0,-2 1 0,-13 83 0,13-134 0,0 0 0,-1 1 0,0-1 0,0 0 0,0-1 0,0 1 0,-1 0 0,0-1 0,0 1 0,0-1 0,-1 0 0,1 0 0,-1 0 0,0 0 0,0-1 0,0 0 0,-1 1 0,1-1 0,-1-1 0,0 1 0,-8 3 0,-8 1 0,-1-1 0,1-1 0,-1-1 0,-24 2 0,-12 3 0,-126 42 0,121-31 0,-83 15 0,-219 36 0,334-63 0,-1-2 0,0-2 0,1-1 0,-1-1 0,-1-2 0,-32-3 0,58 1 0,-1 0 0,1 0 0,-1-1 0,1 0 0,0 0 0,0-1 0,0 1 0,0-1 0,1-1 0,0 0 0,0 0 0,0 0 0,0 0 0,1-1 0,0 0 0,-6-8 0,-6-11 0,0-2 0,-21-46 0,9 8 0,3-2 0,3 0 0,3-2 0,-16-96 0,-11-288 0,39 172 0,-8-121 0,8 328 0,-3 1 0,-3 0 0,-32-99 0,-17 9 0,-8-26 0,60 154 0,2 0 0,1-1 0,-5-53 0,13 87-47,0 0 0,0-1 0,0 1 0,0 0 0,0 0 0,0 0 0,0-1 0,1 1 0,-1 0-1,1 0 1,0 0 0,0 0 0,0 0 0,0 0 0,0 0 0,0 0 0,0 0 0,1 1 0,-1-1 0,0 0 0,1 1 0,0-1-1,-1 1 1,1-1 0,0 1 0,0 0 0,0 0 0,2-1 0,18-10-6779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04:00:25.921"/>
    </inkml:context>
    <inkml:brush xml:id="br0">
      <inkml:brushProperty name="width" value="0.05" units="cm"/>
      <inkml:brushProperty name="height" value="0.05" units="cm"/>
      <inkml:brushProperty name="color" value="#E71224"/>
    </inkml:brush>
  </inkml:definitions>
  <inkml:trace contextRef="#ctx0" brushRef="#br0">341 487 24575,'4'0'0,"0"-1"0,0 0 0,0 0 0,0-1 0,0 1 0,0-1 0,0 0 0,6-4 0,4-2 0,422-230 0,-179 92 0,-231 132 0,0 1 0,1 1 0,54-15 0,-62 23 0,0 1 0,0 0 0,1 1 0,-1 1 0,1 1 0,33 4 0,96 25 0,-103-18 0,0-2 0,90 6 0,-115-15 0,1 1 0,-1 1 0,1 0 0,24 8 0,-39-8 0,1 0 0,-1 1 0,0 0 0,0 0 0,0 1 0,-1 0 0,1 0 0,-1 0 0,0 1 0,0 0 0,0 0 0,-1 1 0,0 0 0,0 0 0,5 7 0,0 6 0,0-1 0,-2 1 0,0 1 0,-1-1 0,-1 1 0,4 28 0,11 125 0,-7 212 0,-21 1 0,2-196 0,4-144 0,10 550 0,5-465 0,6 96 0,-18-175 0,-2-1 0,-11 73 0,7-99 0,-1 1 0,-2-1 0,-1 0 0,0-1 0,-2 0 0,-1 0 0,-1-1 0,-21 31 0,12-25 0,-1-1 0,-2-1 0,-1-1 0,0-2 0,-45 34 0,22-25 0,-1-1 0,-90 43 0,-110 21 0,186-78 0,0-3 0,-72 8 0,-130 1 0,-104 18 0,309-29 0,27-5 0,-33 4 0,63-12 0,-1 0 0,1-1 0,0 1 0,-1-1 0,1 0 0,0 1 0,0-1 0,0-1 0,-1 1 0,1 0 0,0-1 0,1 0 0,-1 1 0,0-1 0,0 0 0,1-1 0,-1 1 0,-2-3 0,-4-5 0,1 0 0,0 0 0,-9-16 0,2-2 0,0 0 0,2-2 0,-13-42 0,-20-95 0,44 159 0,-57-326 0,31-5 0,21 235 0,-3-31 0,11-200 0,100-297 0,-2 34 0,-81 298 0,-6 82 0,-8 155-1365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04:00:27.623"/>
    </inkml:context>
    <inkml:brush xml:id="br0">
      <inkml:brushProperty name="width" value="0.05" units="cm"/>
      <inkml:brushProperty name="height" value="0.05" units="cm"/>
      <inkml:brushProperty name="color" value="#E71224"/>
    </inkml:brush>
  </inkml:definitions>
  <inkml:trace contextRef="#ctx0" brushRef="#br0">0 0 24575,'0'0'0,"0"2"0,86 460 0,-82-440 0,0 0 0,-1 0 0,-1 0 0,-1 1 0,-2-1 0,-2 25 0,-7 49-1365,7-53-5461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04:00:29.742"/>
    </inkml:context>
    <inkml:brush xml:id="br0">
      <inkml:brushProperty name="width" value="0.05" units="cm"/>
      <inkml:brushProperty name="height" value="0.05" units="cm"/>
      <inkml:brushProperty name="color" value="#E71224"/>
    </inkml:brush>
  </inkml:definitions>
  <inkml:trace contextRef="#ctx0" brushRef="#br0">1 272 24575,'20'-4'0,"0"1"0,28-9 0,4-3 0,846-138 0,-680 121 0,260-20 0,-415 51 0,0 3 0,0 3 0,0 3 0,-1 3 0,98 33 0,-150-41 0,1 1 0,0 1 0,-1 1 0,0-1 0,0 2 0,-1 0 0,0 1 0,0-1 0,14 16 0,-15-12 0,0 0 0,0 2 0,-1-2 0,0 2 0,0 0 0,-2 0 0,1 1 0,3 15 0,11 53 0,-2 2 0,9 110 0,-1-10 0,-16-128 0,49 383 0,-55-386 0,-2 0 0,-3 0 0,-1 0 0,-3-1 0,-2 1 0,-16 67 0,21-111 0,0 0 0,-1 0 0,0 0 0,0 0 0,-1-1 0,1 1 0,-2-1 0,1 0 0,-1 0 0,0-2 0,-1 2 0,1-1 0,-1 0 0,-1-2 0,1 1 0,-1-1 0,0 1 0,0 0 0,-15 6 0,-63 26 0,-168 49 0,205-74 0,-1-3 0,0-1 0,-1-3 0,1-3 0,-63-3 0,-658 6 0,664 3 0,26 0 0,0-5 0,-90-6 0,128 1 0,30 1 0,-1 0 0,-23-5 0,32 3 0,0 1 0,0-1 0,0 0 0,0-1 0,0 1 0,0 0 0,1-2 0,-1 2 0,1-1 0,0-1 0,0 1 0,0 0 0,0-2 0,-2-3 0,-3-4 0,1-1 0,0-1 0,-6-16 0,0-11 0,0 1 0,3-2 0,1 0 0,-7-73 0,1-177 0,15 289 0,-4-747 0,4 747 4,0-19-346,1 0-1,0-1 1,5-23 0,0 23-6484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04:01:20.309"/>
    </inkml:context>
    <inkml:brush xml:id="br0">
      <inkml:brushProperty name="width" value="0.05" units="cm"/>
      <inkml:brushProperty name="height" value="0.05" units="cm"/>
      <inkml:brushProperty name="color" value="#E71224"/>
    </inkml:brush>
  </inkml:definitions>
  <inkml:trace contextRef="#ctx0" brushRef="#br0">0 5 24575,'0'-5'-8191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4/9/2023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4/9/2023</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5.png"/><Relationship Id="rId5" Type="http://schemas.openxmlformats.org/officeDocument/2006/relationships/customXml" Target="../ink/ink2.xml"/><Relationship Id="rId10" Type="http://schemas.openxmlformats.org/officeDocument/2006/relationships/image" Target="../media/image4.png"/><Relationship Id="rId4" Type="http://schemas.openxmlformats.org/officeDocument/2006/relationships/image" Target="../media/image32.png"/><Relationship Id="rId9"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6BC9-7554-C424-3975-D10FF3DCEEF9}"/>
              </a:ext>
            </a:extLst>
          </p:cNvPr>
          <p:cNvSpPr>
            <a:spLocks noGrp="1"/>
          </p:cNvSpPr>
          <p:nvPr>
            <p:ph type="ctrTitle"/>
          </p:nvPr>
        </p:nvSpPr>
        <p:spPr/>
        <p:txBody>
          <a:bodyPr>
            <a:normAutofit/>
          </a:bodyPr>
          <a:lstStyle/>
          <a:p>
            <a:r>
              <a:rPr lang="en-US" sz="9600" dirty="0"/>
              <a:t>HTML</a:t>
            </a:r>
            <a:endParaRPr lang="en-IN" sz="9600" dirty="0"/>
          </a:p>
        </p:txBody>
      </p:sp>
      <p:sp>
        <p:nvSpPr>
          <p:cNvPr id="3" name="Subtitle 2">
            <a:extLst>
              <a:ext uri="{FF2B5EF4-FFF2-40B4-BE49-F238E27FC236}">
                <a16:creationId xmlns:a16="http://schemas.microsoft.com/office/drawing/2014/main" id="{2759CDFE-AC84-4169-3DD1-C9BAD0508AEF}"/>
              </a:ext>
            </a:extLst>
          </p:cNvPr>
          <p:cNvSpPr>
            <a:spLocks noGrp="1"/>
          </p:cNvSpPr>
          <p:nvPr>
            <p:ph type="subTitle" idx="1"/>
          </p:nvPr>
        </p:nvSpPr>
        <p:spPr>
          <a:xfrm>
            <a:off x="1631204" y="3723011"/>
            <a:ext cx="8637072" cy="977621"/>
          </a:xfrm>
        </p:spPr>
        <p:txBody>
          <a:bodyPr>
            <a:normAutofit/>
          </a:bodyPr>
          <a:lstStyle/>
          <a:p>
            <a:r>
              <a:rPr lang="en-US" sz="2400" dirty="0"/>
              <a:t>“IMAGE SLIDER”</a:t>
            </a:r>
            <a:endParaRPr lang="en-IN" sz="2400" dirty="0"/>
          </a:p>
        </p:txBody>
      </p:sp>
    </p:spTree>
    <p:extLst>
      <p:ext uri="{BB962C8B-B14F-4D97-AF65-F5344CB8AC3E}">
        <p14:creationId xmlns:p14="http://schemas.microsoft.com/office/powerpoint/2010/main" val="3976192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5EDFA9-1DEB-6E08-4BBA-7258AF46EDBE}"/>
                  </a:ext>
                </a:extLst>
              </p14:cNvPr>
              <p14:cNvContentPartPr/>
              <p14:nvPr/>
            </p14:nvContentPartPr>
            <p14:xfrm>
              <a:off x="6217680" y="6216080"/>
              <a:ext cx="360" cy="2160"/>
            </p14:xfrm>
          </p:contentPart>
        </mc:Choice>
        <mc:Fallback xmlns="">
          <p:pic>
            <p:nvPicPr>
              <p:cNvPr id="4" name="Ink 3">
                <a:extLst>
                  <a:ext uri="{FF2B5EF4-FFF2-40B4-BE49-F238E27FC236}">
                    <a16:creationId xmlns:a16="http://schemas.microsoft.com/office/drawing/2014/main" id="{045EDFA9-1DEB-6E08-4BBA-7258AF46EDBE}"/>
                  </a:ext>
                </a:extLst>
              </p:cNvPr>
              <p:cNvPicPr/>
              <p:nvPr/>
            </p:nvPicPr>
            <p:blipFill>
              <a:blip r:embed="rId4"/>
              <a:stretch>
                <a:fillRect/>
              </a:stretch>
            </p:blipFill>
            <p:spPr>
              <a:xfrm>
                <a:off x="6208680" y="6207080"/>
                <a:ext cx="18000" cy="19800"/>
              </a:xfrm>
              <a:prstGeom prst="rect">
                <a:avLst/>
              </a:prstGeom>
            </p:spPr>
          </p:pic>
        </mc:Fallback>
      </mc:AlternateContent>
      <p:pic>
        <p:nvPicPr>
          <p:cNvPr id="5" name="Picture 4">
            <a:extLst>
              <a:ext uri="{FF2B5EF4-FFF2-40B4-BE49-F238E27FC236}">
                <a16:creationId xmlns:a16="http://schemas.microsoft.com/office/drawing/2014/main" id="{2DA35F85-B27A-25ED-21FF-24DC05DC7CC6}"/>
              </a:ext>
            </a:extLst>
          </p:cNvPr>
          <p:cNvPicPr>
            <a:picLocks noChangeAspect="1"/>
          </p:cNvPicPr>
          <p:nvPr/>
        </p:nvPicPr>
        <p:blipFill>
          <a:blip r:embed="rId5"/>
          <a:stretch>
            <a:fillRect/>
          </a:stretch>
        </p:blipFill>
        <p:spPr>
          <a:xfrm>
            <a:off x="0" y="0"/>
            <a:ext cx="12191999" cy="6858000"/>
          </a:xfrm>
          <a:prstGeom prst="rect">
            <a:avLst/>
          </a:prstGeom>
        </p:spPr>
      </p:pic>
    </p:spTree>
    <p:extLst>
      <p:ext uri="{BB962C8B-B14F-4D97-AF65-F5344CB8AC3E}">
        <p14:creationId xmlns:p14="http://schemas.microsoft.com/office/powerpoint/2010/main" val="199051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509EC95-AF90-78AB-D2A5-D359582230E5}"/>
              </a:ext>
            </a:extLst>
          </p:cNvPr>
          <p:cNvSpPr/>
          <p:nvPr/>
        </p:nvSpPr>
        <p:spPr>
          <a:xfrm>
            <a:off x="10550159" y="403560"/>
            <a:ext cx="790775" cy="68897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E71224"/>
              </a:solidFill>
            </a:endParaRPr>
          </a:p>
        </p:txBody>
      </p:sp>
      <p:pic>
        <p:nvPicPr>
          <p:cNvPr id="4" name="Picture 3">
            <a:extLst>
              <a:ext uri="{FF2B5EF4-FFF2-40B4-BE49-F238E27FC236}">
                <a16:creationId xmlns:a16="http://schemas.microsoft.com/office/drawing/2014/main" id="{AF209940-8CC9-D1A5-855B-099584E6F0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760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B974B8-AED3-6F62-19EE-8F0B5BF4CF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382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9830-F9FF-6044-0A37-DD682575056D}"/>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35D5E211-38A5-7C80-E015-4585758E6093}"/>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62367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B0B6-488C-3B78-6757-C2DBCD3292B9}"/>
              </a:ext>
            </a:extLst>
          </p:cNvPr>
          <p:cNvSpPr>
            <a:spLocks noGrp="1"/>
          </p:cNvSpPr>
          <p:nvPr>
            <p:ph type="title"/>
          </p:nvPr>
        </p:nvSpPr>
        <p:spPr>
          <a:xfrm>
            <a:off x="1451579" y="154279"/>
            <a:ext cx="9291215" cy="1049235"/>
          </a:xfrm>
        </p:spPr>
        <p:txBody>
          <a:bodyPr>
            <a:normAutofit/>
          </a:bodyPr>
          <a:lstStyle/>
          <a:p>
            <a:r>
              <a:rPr lang="en-US" sz="4800" dirty="0"/>
              <a:t>POWERPOINT PRESENTATION</a:t>
            </a:r>
            <a:endParaRPr lang="en-IN" sz="4800" dirty="0"/>
          </a:p>
        </p:txBody>
      </p:sp>
      <p:sp>
        <p:nvSpPr>
          <p:cNvPr id="3" name="Content Placeholder 2">
            <a:extLst>
              <a:ext uri="{FF2B5EF4-FFF2-40B4-BE49-F238E27FC236}">
                <a16:creationId xmlns:a16="http://schemas.microsoft.com/office/drawing/2014/main" id="{A1C3CBC1-519A-BF7D-DD58-3136F4A51102}"/>
              </a:ext>
            </a:extLst>
          </p:cNvPr>
          <p:cNvSpPr>
            <a:spLocks noGrp="1"/>
          </p:cNvSpPr>
          <p:nvPr>
            <p:ph idx="1"/>
          </p:nvPr>
        </p:nvSpPr>
        <p:spPr>
          <a:xfrm>
            <a:off x="325120" y="1040372"/>
            <a:ext cx="11602720" cy="4720348"/>
          </a:xfrm>
        </p:spPr>
        <p:txBody>
          <a:bodyPr>
            <a:normAutofit/>
          </a:bodyPr>
          <a:lstStyle/>
          <a:p>
            <a:pPr marL="0" indent="0">
              <a:buNone/>
            </a:pPr>
            <a:r>
              <a:rPr lang="en-US" dirty="0"/>
              <a:t>                                                                                  ON</a:t>
            </a:r>
          </a:p>
          <a:p>
            <a:pPr marL="0" indent="0">
              <a:buNone/>
            </a:pPr>
            <a:r>
              <a:rPr lang="en-US" dirty="0"/>
              <a:t>                                                            </a:t>
            </a:r>
            <a:r>
              <a:rPr lang="en-US" sz="3200" dirty="0"/>
              <a:t>“IMAGE SLIDER”</a:t>
            </a:r>
          </a:p>
          <a:p>
            <a:pPr marL="0" indent="0">
              <a:buNone/>
            </a:pPr>
            <a:r>
              <a:rPr lang="en-US" dirty="0"/>
              <a:t>BY:-</a:t>
            </a:r>
          </a:p>
          <a:p>
            <a:pPr marL="457200" indent="-457200">
              <a:buFont typeface="+mj-lt"/>
              <a:buAutoNum type="arabicPeriod"/>
            </a:pPr>
            <a:r>
              <a:rPr lang="en-IN" dirty="0"/>
              <a:t>MOHAMMED KAIF AKTHAR (SG21CSE069)</a:t>
            </a:r>
          </a:p>
          <a:p>
            <a:pPr marL="457200" indent="-457200">
              <a:buFont typeface="+mj-lt"/>
              <a:buAutoNum type="arabicPeriod"/>
            </a:pPr>
            <a:r>
              <a:rPr lang="en-IN" dirty="0"/>
              <a:t>MOHAMMED YASEEN (SG21CSE072)</a:t>
            </a:r>
          </a:p>
          <a:p>
            <a:pPr marL="457200" indent="-457200">
              <a:buFont typeface="+mj-lt"/>
              <a:buAutoNum type="arabicPeriod"/>
            </a:pPr>
            <a:r>
              <a:rPr lang="en-IN" dirty="0"/>
              <a:t>SHAIK SOHAIL (SG21CSE509)</a:t>
            </a:r>
          </a:p>
          <a:p>
            <a:pPr marL="0" indent="0">
              <a:buNone/>
            </a:pPr>
            <a:r>
              <a:rPr lang="en-IN" sz="2400" dirty="0">
                <a:solidFill>
                  <a:schemeClr val="accent1"/>
                </a:solidFill>
              </a:rPr>
              <a:t>                                           UNDER THE GUIDANCE OF:- </a:t>
            </a:r>
            <a:r>
              <a:rPr lang="en-IN" sz="2400" dirty="0"/>
              <a:t>PROF. SHARANBASAPPA V H               </a:t>
            </a:r>
            <a:r>
              <a:rPr lang="en-IN" sz="2400" dirty="0">
                <a:solidFill>
                  <a:schemeClr val="accent1"/>
                </a:solidFill>
              </a:rPr>
              <a:t>                                       </a:t>
            </a:r>
          </a:p>
          <a:p>
            <a:pPr marL="457200" indent="-457200">
              <a:buFont typeface="+mj-lt"/>
              <a:buAutoNum type="arabicPeriod"/>
            </a:pPr>
            <a:endParaRPr lang="en-US" dirty="0"/>
          </a:p>
        </p:txBody>
      </p:sp>
    </p:spTree>
    <p:extLst>
      <p:ext uri="{BB962C8B-B14F-4D97-AF65-F5344CB8AC3E}">
        <p14:creationId xmlns:p14="http://schemas.microsoft.com/office/powerpoint/2010/main" val="3931721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08A3-712A-52C7-27DC-64776A390FC6}"/>
              </a:ext>
            </a:extLst>
          </p:cNvPr>
          <p:cNvSpPr>
            <a:spLocks noGrp="1"/>
          </p:cNvSpPr>
          <p:nvPr>
            <p:ph type="title"/>
          </p:nvPr>
        </p:nvSpPr>
        <p:spPr/>
        <p:txBody>
          <a:bodyPr>
            <a:normAutofit/>
          </a:bodyPr>
          <a:lstStyle/>
          <a:p>
            <a:r>
              <a:rPr lang="en-US" sz="4000" dirty="0"/>
              <a:t>IN OUR PROJECT WE USED </a:t>
            </a:r>
            <a:endParaRPr lang="en-IN" sz="4000" dirty="0"/>
          </a:p>
        </p:txBody>
      </p:sp>
      <p:sp>
        <p:nvSpPr>
          <p:cNvPr id="3" name="Content Placeholder 2">
            <a:extLst>
              <a:ext uri="{FF2B5EF4-FFF2-40B4-BE49-F238E27FC236}">
                <a16:creationId xmlns:a16="http://schemas.microsoft.com/office/drawing/2014/main" id="{92C91184-E30D-EFB9-FFB6-878E85ADEDBE}"/>
              </a:ext>
            </a:extLst>
          </p:cNvPr>
          <p:cNvSpPr>
            <a:spLocks noGrp="1"/>
          </p:cNvSpPr>
          <p:nvPr>
            <p:ph idx="1"/>
          </p:nvPr>
        </p:nvSpPr>
        <p:spPr/>
        <p:txBody>
          <a:bodyPr/>
          <a:lstStyle/>
          <a:p>
            <a:endParaRPr lang="en-US" sz="2000" dirty="0"/>
          </a:p>
          <a:p>
            <a:r>
              <a:rPr lang="en-US" sz="3600" dirty="0"/>
              <a:t>HTML (Hyper Text Markup Language)</a:t>
            </a:r>
          </a:p>
          <a:p>
            <a:r>
              <a:rPr lang="en-US" sz="3600" dirty="0"/>
              <a:t>CSS  (Cascading Style Sheet)</a:t>
            </a:r>
          </a:p>
          <a:p>
            <a:endParaRPr lang="en-IN" dirty="0"/>
          </a:p>
        </p:txBody>
      </p:sp>
    </p:spTree>
    <p:extLst>
      <p:ext uri="{BB962C8B-B14F-4D97-AF65-F5344CB8AC3E}">
        <p14:creationId xmlns:p14="http://schemas.microsoft.com/office/powerpoint/2010/main" val="174695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79AD-78AD-2BA1-CEDD-43B5F6367A21}"/>
              </a:ext>
            </a:extLst>
          </p:cNvPr>
          <p:cNvSpPr>
            <a:spLocks noGrp="1"/>
          </p:cNvSpPr>
          <p:nvPr>
            <p:ph type="title"/>
          </p:nvPr>
        </p:nvSpPr>
        <p:spPr/>
        <p:txBody>
          <a:bodyPr>
            <a:normAutofit/>
          </a:bodyPr>
          <a:lstStyle/>
          <a:p>
            <a:r>
              <a:rPr lang="en-US" sz="4800" dirty="0"/>
              <a:t>HTML</a:t>
            </a:r>
            <a:endParaRPr lang="en-IN" sz="4800" dirty="0"/>
          </a:p>
        </p:txBody>
      </p:sp>
      <p:sp>
        <p:nvSpPr>
          <p:cNvPr id="3" name="Content Placeholder 2">
            <a:extLst>
              <a:ext uri="{FF2B5EF4-FFF2-40B4-BE49-F238E27FC236}">
                <a16:creationId xmlns:a16="http://schemas.microsoft.com/office/drawing/2014/main" id="{79E1BE7F-9D0E-880A-8609-4641780AF714}"/>
              </a:ext>
            </a:extLst>
          </p:cNvPr>
          <p:cNvSpPr>
            <a:spLocks noGrp="1"/>
          </p:cNvSpPr>
          <p:nvPr>
            <p:ph idx="1"/>
          </p:nvPr>
        </p:nvSpPr>
        <p:spPr>
          <a:xfrm>
            <a:off x="1450392" y="2070817"/>
            <a:ext cx="9291215" cy="3450613"/>
          </a:xfrm>
        </p:spPr>
        <p:txBody>
          <a:bodyPr/>
          <a:lstStyle/>
          <a:p>
            <a:pPr algn="just"/>
            <a:r>
              <a:rPr lang="en-US" sz="2800" dirty="0"/>
              <a:t>Hyper Text Markup Language</a:t>
            </a:r>
          </a:p>
          <a:p>
            <a:pPr algn="just"/>
            <a:r>
              <a:rPr lang="en-US" sz="2800" dirty="0"/>
              <a:t>It is used to describe the structure of information on a web page</a:t>
            </a:r>
          </a:p>
          <a:p>
            <a:pPr algn="just"/>
            <a:r>
              <a:rPr lang="en-US" sz="2800" dirty="0"/>
              <a:t>It is one of the standard markup language using which develop web pages or to create web pages using tags</a:t>
            </a:r>
          </a:p>
          <a:p>
            <a:endParaRPr lang="en-IN" dirty="0"/>
          </a:p>
        </p:txBody>
      </p:sp>
    </p:spTree>
    <p:extLst>
      <p:ext uri="{BB962C8B-B14F-4D97-AF65-F5344CB8AC3E}">
        <p14:creationId xmlns:p14="http://schemas.microsoft.com/office/powerpoint/2010/main" val="75258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BA23-1556-5CCE-2474-339393C719C9}"/>
              </a:ext>
            </a:extLst>
          </p:cNvPr>
          <p:cNvSpPr>
            <a:spLocks noGrp="1"/>
          </p:cNvSpPr>
          <p:nvPr>
            <p:ph type="title"/>
          </p:nvPr>
        </p:nvSpPr>
        <p:spPr>
          <a:xfrm>
            <a:off x="1451578" y="132079"/>
            <a:ext cx="9291215" cy="1229361"/>
          </a:xfrm>
        </p:spPr>
        <p:txBody>
          <a:bodyPr/>
          <a:lstStyle/>
          <a:p>
            <a:r>
              <a:rPr lang="en-US" dirty="0"/>
              <a:t>BASIC HTML TAGS</a:t>
            </a:r>
            <a:endParaRPr lang="en-IN" dirty="0"/>
          </a:p>
        </p:txBody>
      </p:sp>
      <p:sp>
        <p:nvSpPr>
          <p:cNvPr id="5" name="Content Placeholder 4">
            <a:extLst>
              <a:ext uri="{FF2B5EF4-FFF2-40B4-BE49-F238E27FC236}">
                <a16:creationId xmlns:a16="http://schemas.microsoft.com/office/drawing/2014/main" id="{E2623580-33DA-6678-2548-B1B7E5F92616}"/>
              </a:ext>
            </a:extLst>
          </p:cNvPr>
          <p:cNvSpPr>
            <a:spLocks noGrp="1"/>
          </p:cNvSpPr>
          <p:nvPr>
            <p:ph idx="1"/>
          </p:nvPr>
        </p:nvSpPr>
        <p:spPr>
          <a:xfrm>
            <a:off x="1046481" y="1402081"/>
            <a:ext cx="10316074" cy="4470400"/>
          </a:xfrm>
        </p:spPr>
        <p:txBody>
          <a:bodyPr>
            <a:normAutofit fontScale="47500" lnSpcReduction="20000"/>
          </a:bodyPr>
          <a:lstStyle/>
          <a:p>
            <a:pPr marL="457200" indent="-457200">
              <a:buFont typeface="+mj-lt"/>
              <a:buAutoNum type="arabicPeriod"/>
            </a:pPr>
            <a:r>
              <a:rPr lang="en-IN" sz="4000" dirty="0"/>
              <a:t>Html (&lt;html&gt;…&lt;/html&gt;)</a:t>
            </a:r>
          </a:p>
          <a:p>
            <a:pPr marL="457200" indent="-457200">
              <a:buFont typeface="+mj-lt"/>
              <a:buAutoNum type="arabicPeriod"/>
            </a:pPr>
            <a:r>
              <a:rPr lang="en-IN" sz="4000" dirty="0"/>
              <a:t> Head tag (&lt;head&gt;…&lt;/head&gt;)</a:t>
            </a:r>
          </a:p>
          <a:p>
            <a:pPr marL="457200" indent="-457200">
              <a:buFont typeface="+mj-lt"/>
              <a:buAutoNum type="arabicPeriod"/>
            </a:pPr>
            <a:r>
              <a:rPr lang="en-IN" sz="4000" dirty="0"/>
              <a:t> Title tag (&lt;title&gt;…&lt;/title&gt;)</a:t>
            </a:r>
          </a:p>
          <a:p>
            <a:pPr marL="457200" indent="-457200">
              <a:buFont typeface="+mj-lt"/>
              <a:buAutoNum type="arabicPeriod"/>
            </a:pPr>
            <a:r>
              <a:rPr lang="en-IN" sz="4000" dirty="0"/>
              <a:t> Body tag (&lt;body&gt;…&lt;/body&gt;)</a:t>
            </a:r>
          </a:p>
          <a:p>
            <a:pPr marL="457200" indent="-457200">
              <a:buFont typeface="+mj-lt"/>
              <a:buAutoNum type="arabicPeriod"/>
            </a:pPr>
            <a:r>
              <a:rPr lang="en-IN" sz="4000" dirty="0"/>
              <a:t> Heading tag (&lt;h1&gt; … &lt;/h1&gt;)</a:t>
            </a:r>
          </a:p>
          <a:p>
            <a:pPr marL="457200" indent="-457200">
              <a:buFont typeface="+mj-lt"/>
              <a:buAutoNum type="arabicPeriod"/>
            </a:pPr>
            <a:r>
              <a:rPr lang="en-IN" sz="4000" dirty="0"/>
              <a:t> Paragraph (&lt;p&gt;…&lt;/p&gt;)</a:t>
            </a:r>
          </a:p>
          <a:p>
            <a:pPr marL="457200" indent="-457200">
              <a:buFont typeface="+mj-lt"/>
              <a:buAutoNum type="arabicPeriod"/>
            </a:pPr>
            <a:r>
              <a:rPr lang="en-IN" sz="4000" dirty="0"/>
              <a:t> Link tag (&lt;a&gt; … &lt;/a&gt;)</a:t>
            </a:r>
          </a:p>
          <a:p>
            <a:pPr marL="457200" indent="-457200">
              <a:buFont typeface="+mj-lt"/>
              <a:buAutoNum type="arabicPeriod"/>
            </a:pPr>
            <a:r>
              <a:rPr lang="en-IN" sz="4000" dirty="0"/>
              <a:t>Image tag (&lt;</a:t>
            </a:r>
            <a:r>
              <a:rPr lang="en-IN" sz="4000" dirty="0" err="1"/>
              <a:t>img</a:t>
            </a:r>
            <a:r>
              <a:rPr lang="en-IN" sz="4000" dirty="0"/>
              <a:t>&gt;)</a:t>
            </a:r>
          </a:p>
          <a:p>
            <a:pPr marL="457200" indent="-457200">
              <a:buFont typeface="+mj-lt"/>
              <a:buAutoNum type="arabicPeriod"/>
            </a:pPr>
            <a:r>
              <a:rPr lang="en-IN" sz="4000" dirty="0"/>
              <a:t>Divide tag (&lt;div&gt; … &lt;/div&gt; )</a:t>
            </a:r>
          </a:p>
          <a:p>
            <a:pPr marL="457200" indent="-457200">
              <a:buFont typeface="+mj-lt"/>
              <a:buAutoNum type="arabicPeriod"/>
            </a:pPr>
            <a:r>
              <a:rPr lang="en-IN" sz="4000" dirty="0"/>
              <a:t>Span tag (&lt;span&gt; … &lt;/span&gt; )</a:t>
            </a:r>
          </a:p>
          <a:p>
            <a:pPr marL="457200" indent="-457200">
              <a:buFont typeface="+mj-lt"/>
              <a:buAutoNum type="arabicPeriod"/>
            </a:pPr>
            <a:endParaRPr lang="en-IN" dirty="0"/>
          </a:p>
        </p:txBody>
      </p:sp>
    </p:spTree>
    <p:extLst>
      <p:ext uri="{BB962C8B-B14F-4D97-AF65-F5344CB8AC3E}">
        <p14:creationId xmlns:p14="http://schemas.microsoft.com/office/powerpoint/2010/main" val="1143419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7D78-80F8-A564-D867-0C8F7D4D1BDB}"/>
              </a:ext>
            </a:extLst>
          </p:cNvPr>
          <p:cNvSpPr>
            <a:spLocks noGrp="1"/>
          </p:cNvSpPr>
          <p:nvPr>
            <p:ph type="title"/>
          </p:nvPr>
        </p:nvSpPr>
        <p:spPr>
          <a:xfrm>
            <a:off x="1209208" y="362240"/>
            <a:ext cx="9291215" cy="1049235"/>
          </a:xfrm>
        </p:spPr>
        <p:txBody>
          <a:bodyPr>
            <a:normAutofit/>
          </a:bodyPr>
          <a:lstStyle/>
          <a:p>
            <a:r>
              <a:rPr lang="en-US" sz="4400" dirty="0"/>
              <a:t>CSS</a:t>
            </a:r>
            <a:endParaRPr lang="en-IN" sz="4400" dirty="0"/>
          </a:p>
        </p:txBody>
      </p:sp>
      <p:sp>
        <p:nvSpPr>
          <p:cNvPr id="3" name="Content Placeholder 2">
            <a:extLst>
              <a:ext uri="{FF2B5EF4-FFF2-40B4-BE49-F238E27FC236}">
                <a16:creationId xmlns:a16="http://schemas.microsoft.com/office/drawing/2014/main" id="{C5CB2811-7C38-F6C9-0AC2-65A1D24C8ACD}"/>
              </a:ext>
            </a:extLst>
          </p:cNvPr>
          <p:cNvSpPr>
            <a:spLocks noGrp="1"/>
          </p:cNvSpPr>
          <p:nvPr>
            <p:ph idx="1"/>
          </p:nvPr>
        </p:nvSpPr>
        <p:spPr>
          <a:xfrm>
            <a:off x="240534" y="1411475"/>
            <a:ext cx="11710931" cy="4394414"/>
          </a:xfrm>
        </p:spPr>
        <p:txBody>
          <a:bodyPr>
            <a:normAutofit/>
          </a:bodyPr>
          <a:lstStyle/>
          <a:p>
            <a:r>
              <a:rPr lang="en-US" sz="2800" dirty="0">
                <a:solidFill>
                  <a:schemeClr val="accent1"/>
                </a:solidFill>
              </a:rPr>
              <a:t>CSS</a:t>
            </a:r>
            <a:r>
              <a:rPr lang="en-US" sz="2800" dirty="0"/>
              <a:t> stands for </a:t>
            </a:r>
            <a:r>
              <a:rPr lang="en-US" sz="2800" dirty="0">
                <a:solidFill>
                  <a:schemeClr val="accent1"/>
                </a:solidFill>
              </a:rPr>
              <a:t>Cascading Style Sheet</a:t>
            </a:r>
          </a:p>
          <a:p>
            <a:r>
              <a:rPr lang="en-US" sz="2800" dirty="0"/>
              <a:t>CSS is used to set the style in web pages that contain HTML elements. </a:t>
            </a:r>
          </a:p>
          <a:p>
            <a:r>
              <a:rPr lang="en-US" sz="2800" dirty="0"/>
              <a:t>CSS describes how HTML elements are to be displayed on screen.</a:t>
            </a:r>
          </a:p>
          <a:p>
            <a:r>
              <a:rPr lang="en-US" sz="2800" dirty="0"/>
              <a:t>CSS saves a lot of work. It can control the layout of multiple web pages all at once</a:t>
            </a:r>
          </a:p>
          <a:p>
            <a:r>
              <a:rPr lang="en-US" sz="2800" dirty="0"/>
              <a:t>It sets the background color, font size, font </a:t>
            </a:r>
            <a:r>
              <a:rPr lang="en-US" sz="2800" dirty="0" err="1"/>
              <a:t>family,color</a:t>
            </a:r>
            <a:r>
              <a:rPr lang="en-US" sz="2800" dirty="0"/>
              <a:t>…</a:t>
            </a:r>
            <a:r>
              <a:rPr lang="en-US" sz="2800" dirty="0" err="1"/>
              <a:t>etc</a:t>
            </a:r>
            <a:endParaRPr lang="en-US" sz="2800" dirty="0"/>
          </a:p>
          <a:p>
            <a:endParaRPr lang="en-IN" dirty="0"/>
          </a:p>
        </p:txBody>
      </p:sp>
    </p:spTree>
    <p:extLst>
      <p:ext uri="{BB962C8B-B14F-4D97-AF65-F5344CB8AC3E}">
        <p14:creationId xmlns:p14="http://schemas.microsoft.com/office/powerpoint/2010/main" val="333254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B381-0A6F-0DEE-C382-3482CB89EA35}"/>
              </a:ext>
            </a:extLst>
          </p:cNvPr>
          <p:cNvSpPr>
            <a:spLocks noGrp="1"/>
          </p:cNvSpPr>
          <p:nvPr>
            <p:ph type="title"/>
          </p:nvPr>
        </p:nvSpPr>
        <p:spPr/>
        <p:txBody>
          <a:bodyPr>
            <a:normAutofit/>
          </a:bodyPr>
          <a:lstStyle/>
          <a:p>
            <a:r>
              <a:rPr lang="en-US" sz="4000" dirty="0"/>
              <a:t>IMPORTANCE OF IMAGE SLIDER</a:t>
            </a:r>
            <a:endParaRPr lang="en-IN" sz="4000" dirty="0"/>
          </a:p>
        </p:txBody>
      </p:sp>
      <p:sp>
        <p:nvSpPr>
          <p:cNvPr id="3" name="Content Placeholder 2">
            <a:extLst>
              <a:ext uri="{FF2B5EF4-FFF2-40B4-BE49-F238E27FC236}">
                <a16:creationId xmlns:a16="http://schemas.microsoft.com/office/drawing/2014/main" id="{D59031FB-6DC0-6E8B-C243-119B256E76E4}"/>
              </a:ext>
            </a:extLst>
          </p:cNvPr>
          <p:cNvSpPr>
            <a:spLocks noGrp="1"/>
          </p:cNvSpPr>
          <p:nvPr>
            <p:ph idx="1"/>
          </p:nvPr>
        </p:nvSpPr>
        <p:spPr/>
        <p:txBody>
          <a:bodyPr>
            <a:normAutofit/>
          </a:bodyPr>
          <a:lstStyle/>
          <a:p>
            <a:pPr algn="just"/>
            <a:r>
              <a:rPr lang="en-US" sz="2800" b="0" i="0" dirty="0">
                <a:effectLst/>
              </a:rPr>
              <a:t>The slider will keep them engaged on your website. Its contents will help them decide whether they should explore your website further or not. We also mentioned earlier in this article that you can have a manual slider instead of an automatic slider on your Homepage.</a:t>
            </a:r>
            <a:endParaRPr lang="en-IN" sz="2800" dirty="0"/>
          </a:p>
        </p:txBody>
      </p:sp>
    </p:spTree>
    <p:extLst>
      <p:ext uri="{BB962C8B-B14F-4D97-AF65-F5344CB8AC3E}">
        <p14:creationId xmlns:p14="http://schemas.microsoft.com/office/powerpoint/2010/main" val="3279097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E082-BE2B-40F8-6B0D-088D1C260EC3}"/>
              </a:ext>
            </a:extLst>
          </p:cNvPr>
          <p:cNvSpPr>
            <a:spLocks noGrp="1"/>
          </p:cNvSpPr>
          <p:nvPr>
            <p:ph type="title"/>
          </p:nvPr>
        </p:nvSpPr>
        <p:spPr>
          <a:xfrm>
            <a:off x="1414832" y="-314960"/>
            <a:ext cx="9291215" cy="1049235"/>
          </a:xfrm>
        </p:spPr>
        <p:txBody>
          <a:bodyPr/>
          <a:lstStyle/>
          <a:p>
            <a:r>
              <a:rPr lang="en-US" dirty="0"/>
              <a:t>RESULT</a:t>
            </a:r>
            <a:endParaRPr lang="en-IN" dirty="0"/>
          </a:p>
        </p:txBody>
      </p:sp>
      <p:pic>
        <p:nvPicPr>
          <p:cNvPr id="7" name="Content Placeholder 6">
            <a:extLst>
              <a:ext uri="{FF2B5EF4-FFF2-40B4-BE49-F238E27FC236}">
                <a16:creationId xmlns:a16="http://schemas.microsoft.com/office/drawing/2014/main" id="{881D10EF-A286-3E4C-E9A3-833C3B2D47FD}"/>
              </a:ext>
            </a:extLst>
          </p:cNvPr>
          <p:cNvPicPr>
            <a:picLocks noGrp="1" noChangeAspect="1"/>
          </p:cNvPicPr>
          <p:nvPr>
            <p:ph idx="1"/>
          </p:nvPr>
        </p:nvPicPr>
        <p:blipFill>
          <a:blip r:embed="rId2"/>
          <a:stretch>
            <a:fillRect/>
          </a:stretch>
        </p:blipFill>
        <p:spPr>
          <a:xfrm>
            <a:off x="0" y="678122"/>
            <a:ext cx="12192000" cy="6179877"/>
          </a:xfrm>
        </p:spPr>
      </p:pic>
    </p:spTree>
    <p:extLst>
      <p:ext uri="{BB962C8B-B14F-4D97-AF65-F5344CB8AC3E}">
        <p14:creationId xmlns:p14="http://schemas.microsoft.com/office/powerpoint/2010/main" val="29905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2B125F8-D71F-F33C-B4F2-CCFE126F862F}"/>
                  </a:ext>
                </a:extLst>
              </p14:cNvPr>
              <p14:cNvContentPartPr/>
              <p14:nvPr/>
            </p14:nvContentPartPr>
            <p14:xfrm>
              <a:off x="10807680" y="2951240"/>
              <a:ext cx="736200" cy="1083960"/>
            </p14:xfrm>
          </p:contentPart>
        </mc:Choice>
        <mc:Fallback xmlns="">
          <p:pic>
            <p:nvPicPr>
              <p:cNvPr id="4" name="Ink 3">
                <a:extLst>
                  <a:ext uri="{FF2B5EF4-FFF2-40B4-BE49-F238E27FC236}">
                    <a16:creationId xmlns:a16="http://schemas.microsoft.com/office/drawing/2014/main" id="{F2B125F8-D71F-F33C-B4F2-CCFE126F862F}"/>
                  </a:ext>
                </a:extLst>
              </p:cNvPr>
              <p:cNvPicPr/>
              <p:nvPr/>
            </p:nvPicPr>
            <p:blipFill>
              <a:blip r:embed="rId4"/>
              <a:stretch>
                <a:fillRect/>
              </a:stretch>
            </p:blipFill>
            <p:spPr>
              <a:xfrm>
                <a:off x="10799040" y="2942600"/>
                <a:ext cx="753840" cy="110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961A1EC-E237-B18E-B3E2-580FE8DE8F61}"/>
                  </a:ext>
                </a:extLst>
              </p14:cNvPr>
              <p14:cNvContentPartPr/>
              <p14:nvPr/>
            </p14:nvContentPartPr>
            <p14:xfrm>
              <a:off x="486840" y="2881400"/>
              <a:ext cx="777240" cy="1265760"/>
            </p14:xfrm>
          </p:contentPart>
        </mc:Choice>
        <mc:Fallback xmlns="">
          <p:pic>
            <p:nvPicPr>
              <p:cNvPr id="5" name="Ink 4">
                <a:extLst>
                  <a:ext uri="{FF2B5EF4-FFF2-40B4-BE49-F238E27FC236}">
                    <a16:creationId xmlns:a16="http://schemas.microsoft.com/office/drawing/2014/main" id="{5961A1EC-E237-B18E-B3E2-580FE8DE8F61}"/>
                  </a:ext>
                </a:extLst>
              </p:cNvPr>
              <p:cNvPicPr/>
              <p:nvPr/>
            </p:nvPicPr>
            <p:blipFill>
              <a:blip r:embed="rId6"/>
              <a:stretch>
                <a:fillRect/>
              </a:stretch>
            </p:blipFill>
            <p:spPr>
              <a:xfrm>
                <a:off x="478200" y="2872400"/>
                <a:ext cx="794880" cy="1283400"/>
              </a:xfrm>
              <a:prstGeom prst="rect">
                <a:avLst/>
              </a:prstGeom>
            </p:spPr>
          </p:pic>
        </mc:Fallback>
      </mc:AlternateContent>
      <p:grpSp>
        <p:nvGrpSpPr>
          <p:cNvPr id="8" name="Group 7">
            <a:extLst>
              <a:ext uri="{FF2B5EF4-FFF2-40B4-BE49-F238E27FC236}">
                <a16:creationId xmlns:a16="http://schemas.microsoft.com/office/drawing/2014/main" id="{B372C17A-414A-DAC6-0A49-734C5D2E6D0D}"/>
              </a:ext>
            </a:extLst>
          </p:cNvPr>
          <p:cNvGrpSpPr/>
          <p:nvPr/>
        </p:nvGrpSpPr>
        <p:grpSpPr>
          <a:xfrm>
            <a:off x="8486040" y="264405"/>
            <a:ext cx="978480" cy="755430"/>
            <a:chOff x="8486040" y="319490"/>
            <a:chExt cx="978480" cy="75543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8968A89-ED9A-FEB9-34CD-0F02B7CBD19D}"/>
                    </a:ext>
                  </a:extLst>
                </p14:cNvPr>
                <p14:cNvContentPartPr/>
                <p14:nvPr/>
              </p14:nvContentPartPr>
              <p14:xfrm>
                <a:off x="8486040" y="482720"/>
                <a:ext cx="36000" cy="282240"/>
              </p14:xfrm>
            </p:contentPart>
          </mc:Choice>
          <mc:Fallback xmlns="">
            <p:pic>
              <p:nvPicPr>
                <p:cNvPr id="6" name="Ink 5">
                  <a:extLst>
                    <a:ext uri="{FF2B5EF4-FFF2-40B4-BE49-F238E27FC236}">
                      <a16:creationId xmlns:a16="http://schemas.microsoft.com/office/drawing/2014/main" id="{F8968A89-ED9A-FEB9-34CD-0F02B7CBD19D}"/>
                    </a:ext>
                  </a:extLst>
                </p:cNvPr>
                <p:cNvPicPr/>
                <p:nvPr/>
              </p:nvPicPr>
              <p:blipFill>
                <a:blip r:embed="rId8"/>
                <a:stretch>
                  <a:fillRect/>
                </a:stretch>
              </p:blipFill>
              <p:spPr>
                <a:xfrm>
                  <a:off x="8477040" y="473720"/>
                  <a:ext cx="536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444AE398-F278-85D0-7659-4C4DBEAED883}"/>
                    </a:ext>
                  </a:extLst>
                </p14:cNvPr>
                <p14:cNvContentPartPr/>
                <p14:nvPr/>
              </p14:nvContentPartPr>
              <p14:xfrm>
                <a:off x="8545800" y="319490"/>
                <a:ext cx="918720" cy="755430"/>
              </p14:xfrm>
            </p:contentPart>
          </mc:Choice>
          <mc:Fallback>
            <p:pic>
              <p:nvPicPr>
                <p:cNvPr id="7" name="Ink 6">
                  <a:extLst>
                    <a:ext uri="{FF2B5EF4-FFF2-40B4-BE49-F238E27FC236}">
                      <a16:creationId xmlns:a16="http://schemas.microsoft.com/office/drawing/2014/main" id="{444AE398-F278-85D0-7659-4C4DBEAED883}"/>
                    </a:ext>
                  </a:extLst>
                </p:cNvPr>
                <p:cNvPicPr/>
                <p:nvPr/>
              </p:nvPicPr>
              <p:blipFill>
                <a:blip r:embed="rId10"/>
                <a:stretch>
                  <a:fillRect/>
                </a:stretch>
              </p:blipFill>
              <p:spPr>
                <a:xfrm>
                  <a:off x="8536800" y="310488"/>
                  <a:ext cx="936360" cy="773074"/>
                </a:xfrm>
                <a:prstGeom prst="rect">
                  <a:avLst/>
                </a:prstGeom>
              </p:spPr>
            </p:pic>
          </mc:Fallback>
        </mc:AlternateContent>
      </p:grpSp>
      <p:pic>
        <p:nvPicPr>
          <p:cNvPr id="9" name="Picture 8">
            <a:extLst>
              <a:ext uri="{FF2B5EF4-FFF2-40B4-BE49-F238E27FC236}">
                <a16:creationId xmlns:a16="http://schemas.microsoft.com/office/drawing/2014/main" id="{F43196FA-E140-6063-5DC2-0049BB9E7D30}"/>
              </a:ext>
            </a:extLst>
          </p:cNvPr>
          <p:cNvPicPr>
            <a:picLocks noChangeAspect="1"/>
          </p:cNvPicPr>
          <p:nvPr/>
        </p:nvPicPr>
        <p:blipFill>
          <a:blip r:embed="rId11"/>
          <a:stretch>
            <a:fillRect/>
          </a:stretch>
        </p:blipFill>
        <p:spPr>
          <a:xfrm>
            <a:off x="0" y="0"/>
            <a:ext cx="12192000" cy="6858000"/>
          </a:xfrm>
          <a:prstGeom prst="rect">
            <a:avLst/>
          </a:prstGeom>
        </p:spPr>
      </p:pic>
    </p:spTree>
    <p:extLst>
      <p:ext uri="{BB962C8B-B14F-4D97-AF65-F5344CB8AC3E}">
        <p14:creationId xmlns:p14="http://schemas.microsoft.com/office/powerpoint/2010/main" val="286742979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471</TotalTime>
  <Words>309</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Rockwell</vt:lpstr>
      <vt:lpstr>Gallery</vt:lpstr>
      <vt:lpstr>HTML</vt:lpstr>
      <vt:lpstr>POWERPOINT PRESENTATION</vt:lpstr>
      <vt:lpstr>IN OUR PROJECT WE USED </vt:lpstr>
      <vt:lpstr>HTML</vt:lpstr>
      <vt:lpstr>BASIC HTML TAGS</vt:lpstr>
      <vt:lpstr>CSS</vt:lpstr>
      <vt:lpstr>IMPORTANCE OF IMAGE SLIDER</vt:lpstr>
      <vt:lpstr>RESULT</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chandrakanth6564@gmail.com</dc:creator>
  <cp:lastModifiedBy>Chandrakanth</cp:lastModifiedBy>
  <cp:revision>6</cp:revision>
  <dcterms:created xsi:type="dcterms:W3CDTF">2022-05-21T16:58:49Z</dcterms:created>
  <dcterms:modified xsi:type="dcterms:W3CDTF">2023-04-09T09:29:14Z</dcterms:modified>
</cp:coreProperties>
</file>